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02" y="-9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1E3D-D6FF-41B6-AD6B-388512466E5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7158-C986-411F-961A-E166A274CC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9201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1E3D-D6FF-41B6-AD6B-388512466E5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7158-C986-411F-961A-E166A274CC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2551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1E3D-D6FF-41B6-AD6B-388512466E5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7158-C986-411F-961A-E166A274CC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396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1E3D-D6FF-41B6-AD6B-388512466E5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7158-C986-411F-961A-E166A274CC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013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1E3D-D6FF-41B6-AD6B-388512466E5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7158-C986-411F-961A-E166A274CC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6472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1E3D-D6FF-41B6-AD6B-388512466E5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7158-C986-411F-961A-E166A274CC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8474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1E3D-D6FF-41B6-AD6B-388512466E5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7158-C986-411F-961A-E166A274CC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377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1E3D-D6FF-41B6-AD6B-388512466E5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7158-C986-411F-961A-E166A274CC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810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1E3D-D6FF-41B6-AD6B-388512466E5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7158-C986-411F-961A-E166A274CC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0473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1E3D-D6FF-41B6-AD6B-388512466E5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7158-C986-411F-961A-E166A274CC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411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51E3D-D6FF-41B6-AD6B-388512466E5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7158-C986-411F-961A-E166A274CC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991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51E3D-D6FF-41B6-AD6B-388512466E51}" type="datetimeFigureOut">
              <a:rPr lang="ko-KR" altLang="en-US" smtClean="0"/>
              <a:t>2016-09-19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B7158-C986-411F-961A-E166A274CC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626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200025"/>
            <a:ext cx="832485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789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450" y="790575"/>
            <a:ext cx="72771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16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50" y="423863"/>
            <a:ext cx="8039100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044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"/>
            <a:ext cx="85344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68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6675"/>
            <a:ext cx="8686800" cy="67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438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0138" y="347663"/>
            <a:ext cx="6943725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522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288" y="276225"/>
            <a:ext cx="6829425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812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6408711" cy="644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251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65772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060848"/>
            <a:ext cx="5224416" cy="330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827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" y="233363"/>
            <a:ext cx="7867650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451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61963"/>
            <a:ext cx="853440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479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280988"/>
            <a:ext cx="910590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796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419100"/>
            <a:ext cx="850582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26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8" y="504825"/>
            <a:ext cx="8734425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453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8" y="266700"/>
            <a:ext cx="782002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856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328613"/>
            <a:ext cx="8829675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942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66675"/>
            <a:ext cx="8820150" cy="67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354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147638"/>
            <a:ext cx="7972425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84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3" y="190500"/>
            <a:ext cx="837247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14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33363"/>
            <a:ext cx="8382000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831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863" y="209550"/>
            <a:ext cx="7534275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109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3350"/>
            <a:ext cx="79248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676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" y="271463"/>
            <a:ext cx="8248650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704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475"/>
            <a:ext cx="9210675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54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261938"/>
            <a:ext cx="8743950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066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238" y="338138"/>
            <a:ext cx="8391525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531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304800"/>
            <a:ext cx="84296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157163"/>
            <a:ext cx="9096375" cy="6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418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hysicalgeography.net/fundamentals/images/norma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94" y="1004460"/>
            <a:ext cx="6770083" cy="429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699792" y="5373216"/>
            <a:ext cx="3158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Animation of a normal fault.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9858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physicalgeography.net/fundamentals/images/rervers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6840760" cy="434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3026262" y="5589240"/>
            <a:ext cx="3168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Animation of a reverse fault.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114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61913"/>
            <a:ext cx="8763000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008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271463"/>
            <a:ext cx="7429500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85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863" y="228600"/>
            <a:ext cx="75342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987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180975"/>
            <a:ext cx="855345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933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</Words>
  <Application>Microsoft Office PowerPoint</Application>
  <PresentationFormat>화면 슬라이드 쇼(4:3)</PresentationFormat>
  <Paragraphs>2</Paragraphs>
  <Slides>34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5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Registered User</dc:creator>
  <cp:lastModifiedBy>Registered User</cp:lastModifiedBy>
  <cp:revision>1</cp:revision>
  <dcterms:created xsi:type="dcterms:W3CDTF">2016-09-19T06:32:00Z</dcterms:created>
  <dcterms:modified xsi:type="dcterms:W3CDTF">2016-09-19T06:33:07Z</dcterms:modified>
</cp:coreProperties>
</file>